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6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3" r:id="rId8"/>
    <p:sldId id="264" r:id="rId9"/>
    <p:sldId id="270" r:id="rId10"/>
    <p:sldId id="265" r:id="rId11"/>
    <p:sldId id="266" r:id="rId12"/>
    <p:sldId id="268" r:id="rId13"/>
    <p:sldId id="280" r:id="rId14"/>
    <p:sldId id="272" r:id="rId15"/>
    <p:sldId id="274" r:id="rId16"/>
    <p:sldId id="275" r:id="rId17"/>
    <p:sldId id="279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95" r:id="rId26"/>
    <p:sldId id="286" r:id="rId27"/>
    <p:sldId id="287" r:id="rId28"/>
    <p:sldId id="288" r:id="rId29"/>
    <p:sldId id="289" r:id="rId30"/>
    <p:sldId id="291" r:id="rId31"/>
    <p:sldId id="294" r:id="rId32"/>
    <p:sldId id="292" r:id="rId33"/>
    <p:sldId id="293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7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7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4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4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8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0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6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8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3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2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0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  <p:sldLayoutId id="21474844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FBB0-AB35-D84C-AF93-227D6E049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u="sng">
                <a:solidFill>
                  <a:srgbClr val="7030A0"/>
                </a:solidFill>
              </a:rPr>
              <a:t>Ratio Analysis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2AB9E-99F9-6D41-A745-16515284F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3929"/>
            <a:ext cx="9144000" cy="1583871"/>
          </a:xfrm>
        </p:spPr>
        <p:txBody>
          <a:bodyPr/>
          <a:lstStyle/>
          <a:p>
            <a:r>
              <a:rPr lang="en-US"/>
              <a:t>                               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4000" b="1" i="1">
                <a:solidFill>
                  <a:schemeClr val="accent4"/>
                </a:solidFill>
              </a:rPr>
              <a:t> </a:t>
            </a:r>
            <a:r>
              <a:rPr lang="en-US" sz="4000" b="1" i="1">
                <a:solidFill>
                  <a:schemeClr val="accent5">
                    <a:lumMod val="75000"/>
                  </a:schemeClr>
                </a:solidFill>
              </a:rPr>
              <a:t>By Farha Patel</a:t>
            </a:r>
            <a:r>
              <a:rPr lang="en-US" sz="400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93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7FD085D-3F52-8442-9B09-5BB592306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5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7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CCD629-CD01-BB4B-8490-4E471D52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7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F56899-4AEF-634C-92A4-0B02FA19E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8" y="0"/>
            <a:ext cx="1228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664572-F257-5F48-834C-E429E1DD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9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3333F3-FFE3-DF4C-933F-B948DADFA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8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997E29-B81F-7642-B7E1-14A0F2F0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9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D6E512-2127-A24B-90B3-FAEB5012D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0CE3DA-B76E-6446-B33F-B3D950AAF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4C5F20-5F2D-2F4B-8276-C7915E17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37" y="0"/>
            <a:ext cx="12408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6DC5A5-9393-D24C-9334-F0264A7EA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10" y="0"/>
            <a:ext cx="12334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BEB124-D719-4A49-8209-531E72A6E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7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8B46A9-04EA-7F42-88C3-0282BA95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5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CD526-1ECE-CC45-AAF5-88F2B024C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BFD217-C75D-BC42-A880-FCD89546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2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A77F09-1A90-EE42-AD33-18D760A00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DCF182-CFE0-7E48-B0DC-908CBEDD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9" y="0"/>
            <a:ext cx="12295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3229A0-CDE7-654F-AD2E-FE2AF314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4032CB-88A6-1A40-8E01-9DBF119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42" y="0"/>
            <a:ext cx="1234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8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CA159B-1224-6449-9DDA-D441B414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2C8852-49AD-F94D-A93B-59AFD0D9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9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7C3655-B59C-454D-A3A7-A079E4AD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5513E7A-31C7-2343-8FAD-28BDE9F3C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40" y="0"/>
            <a:ext cx="123082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3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C17C25-40D7-574B-A3B0-833B470B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4"/>
            <a:ext cx="6934200" cy="52006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5D94E37-6671-554D-A794-F9E4619A5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3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E96240-C032-6944-A800-E862A59DE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5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96027D-D9DF-8A4E-ADFD-3E3845B5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F1E39A-74B6-C842-BA8D-F571A6AE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73F8DCF-4FB8-FB42-B621-AB09E618F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7573D-1021-EF48-B451-76443CF21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25846F-0DED-0B4C-A9A5-D3C2328A2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E690F3-3364-264C-AA56-4F4C4840B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2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6B53F11-CF09-0248-B8F8-465C5953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5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A8C6B8-73DC-4944-AE07-E35C57FE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3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2FB70-E396-824D-BFA3-84421892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6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Organic</vt:lpstr>
      <vt:lpstr>Ratio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 Analysis </dc:title>
  <dc:creator>Farha Patel</dc:creator>
  <cp:lastModifiedBy>Farha Patel</cp:lastModifiedBy>
  <cp:revision>17</cp:revision>
  <dcterms:created xsi:type="dcterms:W3CDTF">2020-06-18T13:02:36Z</dcterms:created>
  <dcterms:modified xsi:type="dcterms:W3CDTF">2020-06-19T05:22:21Z</dcterms:modified>
</cp:coreProperties>
</file>